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3" r:id="rId20"/>
    <p:sldId id="282" r:id="rId21"/>
    <p:sldId id="281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3"/>
            <p14:sldId id="282"/>
            <p14:sldId id="281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565" dt="2023-02-11T15:52:46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modMainMaster addSection delSection modSection">
      <pc:chgData name="fakmalpradana" userId="17212f7a-94b2-4015-9001-43b25c32dcda" providerId="ADAL" clId="{D68932AD-1A9A-46ED-A188-CB5EC9C3039E}" dt="2023-02-12T04:38:48.366" v="6417" actId="20577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13.761" v="6322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34.811" v="6324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3:49.971" v="6328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5:26.676" v="6339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11T15:35:13.607" v="6337" actId="20577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6:02.732" v="6344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 modTransition modAnim">
        <pc:chgData name="fakmalpradana" userId="17212f7a-94b2-4015-9001-43b25c32dcda" providerId="ADAL" clId="{D68932AD-1A9A-46ED-A188-CB5EC9C3039E}" dt="2023-02-11T15:38:07.422" v="6358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10T14:47:26.245" v="4484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10T14:47:33.882" v="4485" actId="2711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 modTransition modAnim">
        <pc:chgData name="fakmalpradana" userId="17212f7a-94b2-4015-9001-43b25c32dcda" providerId="ADAL" clId="{D68932AD-1A9A-46ED-A188-CB5EC9C3039E}" dt="2023-02-11T15:39:33.489" v="6368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10T14:53:05.849" v="4572" actId="27636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 modTransition modAnim">
        <pc:chgData name="fakmalpradana" userId="17212f7a-94b2-4015-9001-43b25c32dcda" providerId="ADAL" clId="{D68932AD-1A9A-46ED-A188-CB5EC9C3039E}" dt="2023-02-11T15:38:53.976" v="6364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10T14:53:08.959" v="4573" actId="14100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modTransition setBg modAnim modNotes">
        <pc:chgData name="fakmalpradana" userId="17212f7a-94b2-4015-9001-43b25c32dcda" providerId="ADAL" clId="{D68932AD-1A9A-46ED-A188-CB5EC9C3039E}" dt="2023-02-12T04:38:48.366" v="6417" actId="20577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12T04:38:48.366" v="6417" actId="20577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 modTransition modAnim">
        <pc:chgData name="fakmalpradana" userId="17212f7a-94b2-4015-9001-43b25c32dcda" providerId="ADAL" clId="{D68932AD-1A9A-46ED-A188-CB5EC9C3039E}" dt="2023-02-11T15:30:30.722" v="6317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 modTransition modAnim">
        <pc:chgData name="fakmalpradana" userId="17212f7a-94b2-4015-9001-43b25c32dcda" providerId="ADAL" clId="{D68932AD-1A9A-46ED-A188-CB5EC9C3039E}" dt="2023-02-11T15:36:31.663" v="6347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Transition modClrScheme chgLayout">
        <pc:chgData name="fakmalpradana" userId="17212f7a-94b2-4015-9001-43b25c32dcda" providerId="ADAL" clId="{D68932AD-1A9A-46ED-A188-CB5EC9C3039E}" dt="2023-02-11T15:46:45.328" v="6369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 modTransition">
        <pc:chgData name="fakmalpradana" userId="17212f7a-94b2-4015-9001-43b25c32dcda" providerId="ADAL" clId="{D68932AD-1A9A-46ED-A188-CB5EC9C3039E}" dt="2023-02-11T15:46:48.367" v="637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 modTransition">
        <pc:chgData name="fakmalpradana" userId="17212f7a-94b2-4015-9001-43b25c32dcda" providerId="ADAL" clId="{D68932AD-1A9A-46ED-A188-CB5EC9C3039E}" dt="2023-02-11T15:46:53.310" v="637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52:46.334" v="6416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10T14:57:32.150" v="4598" actId="404"/>
          <ac:spMkLst>
            <pc:docMk/>
            <pc:sldMk cId="1240924072" sldId="278"/>
            <ac:spMk id="2" creationId="{E4093E0C-6FE2-D27D-0FD6-82DCFE834276}"/>
          </ac:spMkLst>
        </pc:spChg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add mod">
          <ac:chgData name="fakmalpradana" userId="17212f7a-94b2-4015-9001-43b25c32dcda" providerId="ADAL" clId="{D68932AD-1A9A-46ED-A188-CB5EC9C3039E}" dt="2023-02-10T14:57:17.643" v="4589" actId="1076"/>
          <ac:spMkLst>
            <pc:docMk/>
            <pc:sldMk cId="1240924072" sldId="278"/>
            <ac:spMk id="5" creationId="{8BA6BF95-7F47-38BE-5F3B-E0D3AD5DA4B9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grpChg chg="del">
          <ac:chgData name="fakmalpradana" userId="17212f7a-94b2-4015-9001-43b25c32dcda" providerId="ADAL" clId="{D68932AD-1A9A-46ED-A188-CB5EC9C3039E}" dt="2023-02-10T14:56:53.111" v="4582" actId="478"/>
          <ac:grpSpMkLst>
            <pc:docMk/>
            <pc:sldMk cId="1240924072" sldId="278"/>
            <ac:grpSpMk id="124" creationId="{00000000-0000-0000-0000-000000000000}"/>
          </ac:grpSpMkLst>
        </pc:gr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Chg chg="addSp modSp new mod modTransition">
        <pc:chgData name="fakmalpradana" userId="17212f7a-94b2-4015-9001-43b25c32dcda" providerId="ADAL" clId="{D68932AD-1A9A-46ED-A188-CB5EC9C3039E}" dt="2023-02-11T15:46:59.084" v="6372"/>
        <pc:sldMkLst>
          <pc:docMk/>
          <pc:sldMk cId="697254511" sldId="282"/>
        </pc:sldMkLst>
        <pc:spChg chg="mod">
          <ac:chgData name="fakmalpradana" userId="17212f7a-94b2-4015-9001-43b25c32dcda" providerId="ADAL" clId="{D68932AD-1A9A-46ED-A188-CB5EC9C3039E}" dt="2023-02-10T14:43:01.243" v="4475" actId="1076"/>
          <ac:spMkLst>
            <pc:docMk/>
            <pc:sldMk cId="697254511" sldId="282"/>
            <ac:spMk id="2" creationId="{4D62D30A-EDBB-E1F7-2C42-94F75BA05541}"/>
          </ac:spMkLst>
        </pc:spChg>
        <pc:spChg chg="mod">
          <ac:chgData name="fakmalpradana" userId="17212f7a-94b2-4015-9001-43b25c32dcda" providerId="ADAL" clId="{D68932AD-1A9A-46ED-A188-CB5EC9C3039E}" dt="2023-02-10T14:43:13.591" v="4483" actId="27636"/>
          <ac:spMkLst>
            <pc:docMk/>
            <pc:sldMk cId="697254511" sldId="282"/>
            <ac:spMk id="3" creationId="{456BB100-66B1-83D4-642A-009C48BFA8D4}"/>
          </ac:spMkLst>
        </pc:spChg>
        <pc:picChg chg="add mod modCrop">
          <ac:chgData name="fakmalpradana" userId="17212f7a-94b2-4015-9001-43b25c32dcda" providerId="ADAL" clId="{D68932AD-1A9A-46ED-A188-CB5EC9C3039E}" dt="2023-02-10T14:43:08.257" v="4478" actId="1076"/>
          <ac:picMkLst>
            <pc:docMk/>
            <pc:sldMk cId="697254511" sldId="282"/>
            <ac:picMk id="4" creationId="{1E7240A4-08F6-D967-32C1-20FC049A2DC1}"/>
          </ac:picMkLst>
        </pc:picChg>
      </pc:sldChg>
      <pc:sldChg chg="add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292011" sldId="283"/>
        </pc:sldMkLst>
        <pc:spChg chg="mod">
          <ac:chgData name="fakmalpradana" userId="17212f7a-94b2-4015-9001-43b25c32dcda" providerId="ADAL" clId="{D68932AD-1A9A-46ED-A188-CB5EC9C3039E}" dt="2023-02-10T13:49:44.922" v="4193" actId="20577"/>
          <ac:spMkLst>
            <pc:docMk/>
            <pc:sldMk cId="2685292011" sldId="28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10T14:04:32.012" v="4399" actId="20577"/>
          <ac:spMkLst>
            <pc:docMk/>
            <pc:sldMk cId="2685292011" sldId="283"/>
            <ac:spMk id="5" creationId="{3CD439DA-D6A3-84A5-DBE5-AE6AC1515E7A}"/>
          </ac:spMkLst>
        </pc:spChg>
        <pc:picChg chg="add mod">
          <ac:chgData name="fakmalpradana" userId="17212f7a-94b2-4015-9001-43b25c32dcda" providerId="ADAL" clId="{D68932AD-1A9A-46ED-A188-CB5EC9C3039E}" dt="2023-02-10T14:20:53.858" v="4439" actId="1076"/>
          <ac:picMkLst>
            <pc:docMk/>
            <pc:sldMk cId="2685292011" sldId="283"/>
            <ac:picMk id="4" creationId="{382E952A-210E-29A7-A00A-B58F11E89F97}"/>
          </ac:picMkLst>
        </pc:picChg>
        <pc:picChg chg="add mod">
          <ac:chgData name="fakmalpradana" userId="17212f7a-94b2-4015-9001-43b25c32dcda" providerId="ADAL" clId="{D68932AD-1A9A-46ED-A188-CB5EC9C3039E}" dt="2023-02-10T14:20:41.863" v="4436" actId="1076"/>
          <ac:picMkLst>
            <pc:docMk/>
            <pc:sldMk cId="2685292011" sldId="283"/>
            <ac:picMk id="1026" creationId="{A01440B5-7929-8E8C-1722-4362753E9020}"/>
          </ac:picMkLst>
        </pc:picChg>
        <pc:picChg chg="add mod">
          <ac:chgData name="fakmalpradana" userId="17212f7a-94b2-4015-9001-43b25c32dcda" providerId="ADAL" clId="{D68932AD-1A9A-46ED-A188-CB5EC9C3039E}" dt="2023-02-10T14:20:44.243" v="4437" actId="1076"/>
          <ac:picMkLst>
            <pc:docMk/>
            <pc:sldMk cId="2685292011" sldId="283"/>
            <ac:picMk id="1028" creationId="{5F157FFD-0B3D-C286-A413-0AEC2AD375E9}"/>
          </ac:picMkLst>
        </pc:picChg>
      </pc:sldChg>
      <pc:sldChg chg="modSp add del mod ord modClrScheme chgLayout">
        <pc:chgData name="fakmalpradana" userId="17212f7a-94b2-4015-9001-43b25c32dcda" providerId="ADAL" clId="{D68932AD-1A9A-46ED-A188-CB5EC9C3039E}" dt="2023-02-10T15:31:27.824" v="5225" actId="47"/>
        <pc:sldMkLst>
          <pc:docMk/>
          <pc:sldMk cId="2899340604" sldId="284"/>
        </pc:sldMkLst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3" creationId="{AC262619-9D0C-EB97-D0D0-2199BB7619C8}"/>
          </ac:spMkLst>
        </pc:spChg>
      </pc:sldChg>
      <pc:sldChg chg="addSp delSp modSp new mod modTransition modClrScheme chgLayout">
        <pc:chgData name="fakmalpradana" userId="17212f7a-94b2-4015-9001-43b25c32dcda" providerId="ADAL" clId="{D68932AD-1A9A-46ED-A188-CB5EC9C3039E}" dt="2023-02-11T15:24:11.676" v="6301"/>
        <pc:sldMkLst>
          <pc:docMk/>
          <pc:sldMk cId="1120715716" sldId="285"/>
        </pc:sldMkLst>
        <pc:spChg chg="mod ord">
          <ac:chgData name="fakmalpradana" userId="17212f7a-94b2-4015-9001-43b25c32dcda" providerId="ADAL" clId="{D68932AD-1A9A-46ED-A188-CB5EC9C3039E}" dt="2023-02-10T15:22:37.059" v="5068" actId="1076"/>
          <ac:spMkLst>
            <pc:docMk/>
            <pc:sldMk cId="1120715716" sldId="285"/>
            <ac:spMk id="2" creationId="{D4222C90-4287-27D0-B5CE-F3054B161F22}"/>
          </ac:spMkLst>
        </pc:spChg>
        <pc:spChg chg="mod ord">
          <ac:chgData name="fakmalpradana" userId="17212f7a-94b2-4015-9001-43b25c32dcda" providerId="ADAL" clId="{D68932AD-1A9A-46ED-A188-CB5EC9C3039E}" dt="2023-02-10T15:23:22.278" v="5080" actId="1076"/>
          <ac:spMkLst>
            <pc:docMk/>
            <pc:sldMk cId="1120715716" sldId="285"/>
            <ac:spMk id="3" creationId="{C8992013-C088-5D5D-BB3E-5434D57BD584}"/>
          </ac:spMkLst>
        </pc:spChg>
        <pc:spChg chg="add mod">
          <ac:chgData name="fakmalpradana" userId="17212f7a-94b2-4015-9001-43b25c32dcda" providerId="ADAL" clId="{D68932AD-1A9A-46ED-A188-CB5EC9C3039E}" dt="2023-02-10T15:24:39.773" v="5098" actId="1038"/>
          <ac:spMkLst>
            <pc:docMk/>
            <pc:sldMk cId="1120715716" sldId="285"/>
            <ac:spMk id="10" creationId="{4F8ED0A6-21DF-C1B8-0DC0-7DA30603B98F}"/>
          </ac:spMkLst>
        </pc:spChg>
        <pc:picChg chg="add del mod modCrop">
          <ac:chgData name="fakmalpradana" userId="17212f7a-94b2-4015-9001-43b25c32dcda" providerId="ADAL" clId="{D68932AD-1A9A-46ED-A188-CB5EC9C3039E}" dt="2023-02-10T15:18:36.074" v="5033" actId="478"/>
          <ac:picMkLst>
            <pc:docMk/>
            <pc:sldMk cId="1120715716" sldId="285"/>
            <ac:picMk id="5" creationId="{C5D7838E-788B-4668-503B-93D47C24C29A}"/>
          </ac:picMkLst>
        </pc:picChg>
        <pc:picChg chg="add del mod">
          <ac:chgData name="fakmalpradana" userId="17212f7a-94b2-4015-9001-43b25c32dcda" providerId="ADAL" clId="{D68932AD-1A9A-46ED-A188-CB5EC9C3039E}" dt="2023-02-10T15:09:56.064" v="4955" actId="478"/>
          <ac:picMkLst>
            <pc:docMk/>
            <pc:sldMk cId="1120715716" sldId="285"/>
            <ac:picMk id="6" creationId="{29A85DD3-66E1-642B-4944-7FB79480EF12}"/>
          </ac:picMkLst>
        </pc:picChg>
        <pc:picChg chg="add mod">
          <ac:chgData name="fakmalpradana" userId="17212f7a-94b2-4015-9001-43b25c32dcda" providerId="ADAL" clId="{D68932AD-1A9A-46ED-A188-CB5EC9C3039E}" dt="2023-02-10T15:24:39.773" v="5098" actId="1038"/>
          <ac:picMkLst>
            <pc:docMk/>
            <pc:sldMk cId="1120715716" sldId="285"/>
            <ac:picMk id="7" creationId="{1524F917-1BB2-62CB-5A04-1B06C97B92AD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9" creationId="{3CC7F607-3FBC-5C06-0BED-4F9EF14DD86E}"/>
          </ac:picMkLst>
        </pc:picChg>
        <pc:picChg chg="add del mod modCrop">
          <ac:chgData name="fakmalpradana" userId="17212f7a-94b2-4015-9001-43b25c32dcda" providerId="ADAL" clId="{D68932AD-1A9A-46ED-A188-CB5EC9C3039E}" dt="2023-02-10T15:19:03.221" v="5037" actId="22"/>
          <ac:picMkLst>
            <pc:docMk/>
            <pc:sldMk cId="1120715716" sldId="285"/>
            <ac:picMk id="12" creationId="{FAE9CE62-34E3-2E85-3902-18D3EA934E49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14" creationId="{79965389-A9D1-167F-7658-E1062B6BC101}"/>
          </ac:picMkLst>
        </pc:picChg>
        <pc:cxnChg chg="add mod">
          <ac:chgData name="fakmalpradana" userId="17212f7a-94b2-4015-9001-43b25c32dcda" providerId="ADAL" clId="{D68932AD-1A9A-46ED-A188-CB5EC9C3039E}" dt="2023-02-10T15:52:57.123" v="5761" actId="693"/>
          <ac:cxnSpMkLst>
            <pc:docMk/>
            <pc:sldMk cId="1120715716" sldId="285"/>
            <ac:cxnSpMk id="16" creationId="{8E4A81A7-70F7-0F0E-3C4E-5095F4DEF258}"/>
          </ac:cxnSpMkLst>
        </pc:cxnChg>
        <pc:cxnChg chg="add mod">
          <ac:chgData name="fakmalpradana" userId="17212f7a-94b2-4015-9001-43b25c32dcda" providerId="ADAL" clId="{D68932AD-1A9A-46ED-A188-CB5EC9C3039E}" dt="2023-02-10T15:53:03.720" v="5762" actId="693"/>
          <ac:cxnSpMkLst>
            <pc:docMk/>
            <pc:sldMk cId="1120715716" sldId="285"/>
            <ac:cxnSpMk id="22" creationId="{B0FB9D12-E3EA-921E-D015-4342B5F1EFE7}"/>
          </ac:cxnSpMkLst>
        </pc:cxnChg>
      </pc:sldChg>
      <pc:sldChg chg="addSp 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345881285" sldId="286"/>
        </pc:sldMkLst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2" creationId="{4D62D30A-EDBB-E1F7-2C42-94F75BA05541}"/>
          </ac:spMkLst>
        </pc:spChg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3" creationId="{456BB100-66B1-83D4-642A-009C48BFA8D4}"/>
          </ac:spMkLst>
        </pc:spChg>
        <pc:spChg chg="add del mod">
          <ac:chgData name="fakmalpradana" userId="17212f7a-94b2-4015-9001-43b25c32dcda" providerId="ADAL" clId="{D68932AD-1A9A-46ED-A188-CB5EC9C3039E}" dt="2023-02-10T15:26:55.771" v="5137" actId="478"/>
          <ac:spMkLst>
            <pc:docMk/>
            <pc:sldMk cId="1345881285" sldId="286"/>
            <ac:spMk id="6" creationId="{E165D489-EED1-F933-487F-A80A09B00E1B}"/>
          </ac:spMkLst>
        </pc:spChg>
        <pc:spChg chg="add del mod">
          <ac:chgData name="fakmalpradana" userId="17212f7a-94b2-4015-9001-43b25c32dcda" providerId="ADAL" clId="{D68932AD-1A9A-46ED-A188-CB5EC9C3039E}" dt="2023-02-10T15:26:57.698" v="5138" actId="478"/>
          <ac:spMkLst>
            <pc:docMk/>
            <pc:sldMk cId="1345881285" sldId="286"/>
            <ac:spMk id="8" creationId="{A4E030DC-2BEF-05B9-7C4D-5A87E4B852B1}"/>
          </ac:spMkLst>
        </pc:spChg>
        <pc:spChg chg="add mod">
          <ac:chgData name="fakmalpradana" userId="17212f7a-94b2-4015-9001-43b25c32dcda" providerId="ADAL" clId="{D68932AD-1A9A-46ED-A188-CB5EC9C3039E}" dt="2023-02-10T15:29:51.999" v="5195" actId="1076"/>
          <ac:spMkLst>
            <pc:docMk/>
            <pc:sldMk cId="1345881285" sldId="286"/>
            <ac:spMk id="9" creationId="{F5AC61E8-31BC-2DCB-92CB-A234881DFED9}"/>
          </ac:spMkLst>
        </pc:spChg>
        <pc:spChg chg="add mod">
          <ac:chgData name="fakmalpradana" userId="17212f7a-94b2-4015-9001-43b25c32dcda" providerId="ADAL" clId="{D68932AD-1A9A-46ED-A188-CB5EC9C3039E}" dt="2023-02-10T15:31:03.319" v="5222" actId="115"/>
          <ac:spMkLst>
            <pc:docMk/>
            <pc:sldMk cId="1345881285" sldId="286"/>
            <ac:spMk id="10" creationId="{39A7CA8E-653B-16A7-3929-775A4BB6440D}"/>
          </ac:spMkLst>
        </pc:spChg>
        <pc:picChg chg="del">
          <ac:chgData name="fakmalpradana" userId="17212f7a-94b2-4015-9001-43b25c32dcda" providerId="ADAL" clId="{D68932AD-1A9A-46ED-A188-CB5EC9C3039E}" dt="2023-02-10T15:26:53.535" v="5136" actId="478"/>
          <ac:picMkLst>
            <pc:docMk/>
            <pc:sldMk cId="1345881285" sldId="286"/>
            <ac:picMk id="4" creationId="{1E7240A4-08F6-D967-32C1-20FC049A2DC1}"/>
          </ac:picMkLst>
        </pc:picChg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8:02.898" v="6380"/>
        <pc:sldMkLst>
          <pc:docMk/>
          <pc:sldMk cId="1483343659" sldId="287"/>
        </pc:sldMkLst>
        <pc:spChg chg="add mod">
          <ac:chgData name="fakmalpradana" userId="17212f7a-94b2-4015-9001-43b25c32dcda" providerId="ADAL" clId="{D68932AD-1A9A-46ED-A188-CB5EC9C3039E}" dt="2023-02-10T15:37:26.432" v="5266" actId="2711"/>
          <ac:spMkLst>
            <pc:docMk/>
            <pc:sldMk cId="1483343659" sldId="287"/>
            <ac:spMk id="2" creationId="{13C99126-1C74-8217-D532-80318C593D0C}"/>
          </ac:spMkLst>
        </pc:spChg>
        <pc:spChg chg="add mod">
          <ac:chgData name="fakmalpradana" userId="17212f7a-94b2-4015-9001-43b25c32dcda" providerId="ADAL" clId="{D68932AD-1A9A-46ED-A188-CB5EC9C3039E}" dt="2023-02-10T15:43:22.748" v="5669" actId="207"/>
          <ac:spMkLst>
            <pc:docMk/>
            <pc:sldMk cId="1483343659" sldId="287"/>
            <ac:spMk id="3" creationId="{EB60DA97-AC75-D7F5-1692-71435E71487E}"/>
          </ac:spMkLst>
        </pc:spChg>
        <pc:picChg chg="add del mod">
          <ac:chgData name="fakmalpradana" userId="17212f7a-94b2-4015-9001-43b25c32dcda" providerId="ADAL" clId="{D68932AD-1A9A-46ED-A188-CB5EC9C3039E}" dt="2023-02-10T15:40:39.484" v="5565" actId="478"/>
          <ac:picMkLst>
            <pc:docMk/>
            <pc:sldMk cId="1483343659" sldId="287"/>
            <ac:picMk id="4" creationId="{CFB3F555-0417-9298-A350-12F05E8EFE05}"/>
          </ac:picMkLst>
        </pc:picChg>
        <pc:picChg chg="add mod modCrop">
          <ac:chgData name="fakmalpradana" userId="17212f7a-94b2-4015-9001-43b25c32dcda" providerId="ADAL" clId="{D68932AD-1A9A-46ED-A188-CB5EC9C3039E}" dt="2023-02-10T15:43:29.888" v="5670" actId="1076"/>
          <ac:picMkLst>
            <pc:docMk/>
            <pc:sldMk cId="1483343659" sldId="287"/>
            <ac:picMk id="5" creationId="{6296E5FC-1361-4B99-C277-0974A17C7E16}"/>
          </ac:picMkLst>
        </pc:picChg>
        <pc:picChg chg="add mod">
          <ac:chgData name="fakmalpradana" userId="17212f7a-94b2-4015-9001-43b25c32dcda" providerId="ADAL" clId="{D68932AD-1A9A-46ED-A188-CB5EC9C3039E}" dt="2023-02-10T15:43:32.061" v="5671" actId="1076"/>
          <ac:picMkLst>
            <pc:docMk/>
            <pc:sldMk cId="1483343659" sldId="287"/>
            <ac:picMk id="6" creationId="{BD3EBB5E-95ED-AC6A-B42E-E050698E5BC7}"/>
          </ac:picMkLst>
        </pc:picChg>
      </pc:sldChg>
      <pc:sldChg chg="new del">
        <pc:chgData name="fakmalpradana" userId="17212f7a-94b2-4015-9001-43b25c32dcda" providerId="ADAL" clId="{D68932AD-1A9A-46ED-A188-CB5EC9C3039E}" dt="2023-02-10T15:43:40.487" v="5673" actId="680"/>
        <pc:sldMkLst>
          <pc:docMk/>
          <pc:sldMk cId="620195653" sldId="288"/>
        </pc:sldMkLst>
      </pc:sldChg>
      <pc:sldChg chg="addSp delSp modSp add mod modTransition modAnim">
        <pc:chgData name="fakmalpradana" userId="17212f7a-94b2-4015-9001-43b25c32dcda" providerId="ADAL" clId="{D68932AD-1A9A-46ED-A188-CB5EC9C3039E}" dt="2023-02-11T15:48:19.433" v="6382"/>
        <pc:sldMkLst>
          <pc:docMk/>
          <pc:sldMk cId="1890320528" sldId="288"/>
        </pc:sldMkLst>
        <pc:spChg chg="mod">
          <ac:chgData name="fakmalpradana" userId="17212f7a-94b2-4015-9001-43b25c32dcda" providerId="ADAL" clId="{D68932AD-1A9A-46ED-A188-CB5EC9C3039E}" dt="2023-02-10T15:44:20.374" v="5711" actId="404"/>
          <ac:spMkLst>
            <pc:docMk/>
            <pc:sldMk cId="1890320528" sldId="288"/>
            <ac:spMk id="3" creationId="{EB60DA97-AC75-D7F5-1692-71435E71487E}"/>
          </ac:spMkLst>
        </pc:spChg>
        <pc:picChg chg="add mod modCrop">
          <ac:chgData name="fakmalpradana" userId="17212f7a-94b2-4015-9001-43b25c32dcda" providerId="ADAL" clId="{D68932AD-1A9A-46ED-A188-CB5EC9C3039E}" dt="2023-02-10T15:51:25.094" v="5758" actId="1076"/>
          <ac:picMkLst>
            <pc:docMk/>
            <pc:sldMk cId="1890320528" sldId="288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5" creationId="{6296E5FC-1361-4B99-C277-0974A17C7E16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6" creationId="{BD3EBB5E-95ED-AC6A-B42E-E050698E5BC7}"/>
          </ac:picMkLst>
        </pc:picChg>
        <pc:picChg chg="add del mod">
          <ac:chgData name="fakmalpradana" userId="17212f7a-94b2-4015-9001-43b25c32dcda" providerId="ADAL" clId="{D68932AD-1A9A-46ED-A188-CB5EC9C3039E}" dt="2023-02-10T15:46:29.366" v="5721" actId="478"/>
          <ac:picMkLst>
            <pc:docMk/>
            <pc:sldMk cId="1890320528" sldId="288"/>
            <ac:picMk id="7" creationId="{5B1E696B-5B9C-8032-439D-CAE23CD9840F}"/>
          </ac:picMkLst>
        </pc:picChg>
        <pc:picChg chg="add del mod">
          <ac:chgData name="fakmalpradana" userId="17212f7a-94b2-4015-9001-43b25c32dcda" providerId="ADAL" clId="{D68932AD-1A9A-46ED-A188-CB5EC9C3039E}" dt="2023-02-10T15:47:54.197" v="5725" actId="478"/>
          <ac:picMkLst>
            <pc:docMk/>
            <pc:sldMk cId="1890320528" sldId="288"/>
            <ac:picMk id="8" creationId="{630E9E2C-9774-9453-3BF8-8627AEC1118F}"/>
          </ac:picMkLst>
        </pc:picChg>
        <pc:picChg chg="add mod">
          <ac:chgData name="fakmalpradana" userId="17212f7a-94b2-4015-9001-43b25c32dcda" providerId="ADAL" clId="{D68932AD-1A9A-46ED-A188-CB5EC9C3039E}" dt="2023-02-10T15:50:42.870" v="5746" actId="1076"/>
          <ac:picMkLst>
            <pc:docMk/>
            <pc:sldMk cId="1890320528" sldId="288"/>
            <ac:picMk id="9" creationId="{56B5716C-CF99-D72C-849D-A3142F5725D9}"/>
          </ac:picMkLst>
        </pc:picChg>
        <pc:picChg chg="add mod modCrop">
          <ac:chgData name="fakmalpradana" userId="17212f7a-94b2-4015-9001-43b25c32dcda" providerId="ADAL" clId="{D68932AD-1A9A-46ED-A188-CB5EC9C3039E}" dt="2023-02-10T15:51:14.194" v="5756" actId="1076"/>
          <ac:picMkLst>
            <pc:docMk/>
            <pc:sldMk cId="1890320528" sldId="288"/>
            <ac:picMk id="10" creationId="{BC69B259-3B50-E317-AE4A-B47340B617A1}"/>
          </ac:picMkLst>
        </pc:picChg>
        <pc:picChg chg="add mod">
          <ac:chgData name="fakmalpradana" userId="17212f7a-94b2-4015-9001-43b25c32dcda" providerId="ADAL" clId="{D68932AD-1A9A-46ED-A188-CB5EC9C3039E}" dt="2023-02-10T15:51:33.027" v="5760" actId="1076"/>
          <ac:picMkLst>
            <pc:docMk/>
            <pc:sldMk cId="1890320528" sldId="288"/>
            <ac:picMk id="11" creationId="{61107582-0C50-2001-1D86-8BC5568EE8A4}"/>
          </ac:picMkLst>
        </pc:picChg>
        <pc:picChg chg="add mod">
          <ac:chgData name="fakmalpradana" userId="17212f7a-94b2-4015-9001-43b25c32dcda" providerId="ADAL" clId="{D68932AD-1A9A-46ED-A188-CB5EC9C3039E}" dt="2023-02-10T15:51:29.313" v="5759" actId="1076"/>
          <ac:picMkLst>
            <pc:docMk/>
            <pc:sldMk cId="1890320528" sldId="288"/>
            <ac:picMk id="12" creationId="{5F7D3D9E-7CF1-8877-6413-9C389B7F9D9F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49:28.102" v="6391"/>
        <pc:sldMkLst>
          <pc:docMk/>
          <pc:sldMk cId="2643082410" sldId="289"/>
        </pc:sldMkLst>
        <pc:spChg chg="mod">
          <ac:chgData name="fakmalpradana" userId="17212f7a-94b2-4015-9001-43b25c32dcda" providerId="ADAL" clId="{D68932AD-1A9A-46ED-A188-CB5EC9C3039E}" dt="2023-02-10T16:05:57.449" v="6100" actId="20577"/>
          <ac:spMkLst>
            <pc:docMk/>
            <pc:sldMk cId="2643082410" sldId="289"/>
            <ac:spMk id="3" creationId="{EB60DA97-AC75-D7F5-1692-71435E71487E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8" creationId="{4471A995-9A13-CEE1-F42A-C198E3FCE266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13" creationId="{2B743536-DFA8-6C6B-F701-6A8DDAA9B006}"/>
          </ac:spMkLst>
        </pc:spChg>
        <pc:graphicFrameChg chg="add mod modGraphic">
          <ac:chgData name="fakmalpradana" userId="17212f7a-94b2-4015-9001-43b25c32dcda" providerId="ADAL" clId="{D68932AD-1A9A-46ED-A188-CB5EC9C3039E}" dt="2023-02-10T16:03:34.798" v="6048" actId="2711"/>
          <ac:graphicFrameMkLst>
            <pc:docMk/>
            <pc:sldMk cId="2643082410" sldId="289"/>
            <ac:graphicFrameMk id="5" creationId="{7F0B13B3-9F39-057B-3B3D-BFB275F71179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1:55.242" v="6026" actId="478"/>
          <ac:graphicFrameMkLst>
            <pc:docMk/>
            <pc:sldMk cId="2643082410" sldId="289"/>
            <ac:graphicFrameMk id="6" creationId="{E0AD6BDF-00C2-DDE9-F959-8DE381CA3B8A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2:24.327" v="6029" actId="478"/>
          <ac:graphicFrameMkLst>
            <pc:docMk/>
            <pc:sldMk cId="2643082410" sldId="289"/>
            <ac:graphicFrameMk id="7" creationId="{E36D8F0D-9BD5-82E1-D010-2E15540F35C5}"/>
          </ac:graphicFrameMkLst>
        </pc:graphicFrame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9" creationId="{56B5716C-CF99-D72C-849D-A3142F5725D9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0" creationId="{BC69B259-3B50-E317-AE4A-B47340B617A1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1" creationId="{61107582-0C50-2001-1D86-8BC5568EE8A4}"/>
          </ac:picMkLst>
        </pc:picChg>
        <pc:picChg chg="del">
          <ac:chgData name="fakmalpradana" userId="17212f7a-94b2-4015-9001-43b25c32dcda" providerId="ADAL" clId="{D68932AD-1A9A-46ED-A188-CB5EC9C3039E}" dt="2023-02-10T15:54:50.958" v="5767" actId="478"/>
          <ac:picMkLst>
            <pc:docMk/>
            <pc:sldMk cId="2643082410" sldId="289"/>
            <ac:picMk id="12" creationId="{5F7D3D9E-7CF1-8877-6413-9C389B7F9D9F}"/>
          </ac:picMkLst>
        </pc:picChg>
        <pc:picChg chg="add mod">
          <ac:chgData name="fakmalpradana" userId="17212f7a-94b2-4015-9001-43b25c32dcda" providerId="ADAL" clId="{D68932AD-1A9A-46ED-A188-CB5EC9C3039E}" dt="2023-02-10T16:06:02.564" v="6101" actId="1076"/>
          <ac:picMkLst>
            <pc:docMk/>
            <pc:sldMk cId="2643082410" sldId="289"/>
            <ac:picMk id="14" creationId="{C5BA8FD9-1811-E2BD-29F8-DBD19492552E}"/>
          </ac:picMkLst>
        </pc:picChg>
      </pc:sldChg>
      <pc:sldChg chg="new del">
        <pc:chgData name="fakmalpradana" userId="17212f7a-94b2-4015-9001-43b25c32dcda" providerId="ADAL" clId="{D68932AD-1A9A-46ED-A188-CB5EC9C3039E}" dt="2023-02-10T15:54:38.286" v="5764" actId="47"/>
        <pc:sldMkLst>
          <pc:docMk/>
          <pc:sldMk cId="4105927863" sldId="289"/>
        </pc:sldMkLst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9:53.844" v="6393"/>
        <pc:sldMkLst>
          <pc:docMk/>
          <pc:sldMk cId="2953813063" sldId="290"/>
        </pc:sldMkLst>
        <pc:spChg chg="mod ord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2" creationId="{C47882C9-745D-10FD-D3C2-6AC744C88EDD}"/>
          </ac:spMkLst>
        </pc:spChg>
        <pc:spChg chg="del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3" creationId="{B8A7D8C0-5194-2423-0C91-5E63664EC9D1}"/>
          </ac:spMkLst>
        </pc:spChg>
        <pc:graphicFrameChg chg="add del mod modGraphic">
          <ac:chgData name="fakmalpradana" userId="17212f7a-94b2-4015-9001-43b25c32dcda" providerId="ADAL" clId="{D68932AD-1A9A-46ED-A188-CB5EC9C3039E}" dt="2023-02-10T16:10:38.424" v="6124" actId="478"/>
          <ac:graphicFrameMkLst>
            <pc:docMk/>
            <pc:sldMk cId="2953813063" sldId="290"/>
            <ac:graphicFrameMk id="4" creationId="{146948EF-2718-3BD5-33BD-8240FC980E5B}"/>
          </ac:graphicFrameMkLst>
        </pc:graphicFrameChg>
        <pc:picChg chg="add del mod">
          <ac:chgData name="fakmalpradana" userId="17212f7a-94b2-4015-9001-43b25c32dcda" providerId="ADAL" clId="{D68932AD-1A9A-46ED-A188-CB5EC9C3039E}" dt="2023-02-10T16:12:58.248" v="6127" actId="478"/>
          <ac:picMkLst>
            <pc:docMk/>
            <pc:sldMk cId="2953813063" sldId="290"/>
            <ac:picMk id="5" creationId="{923212C3-21DC-AA20-BE2C-A6D4061009F1}"/>
          </ac:picMkLst>
        </pc:picChg>
        <pc:picChg chg="add mod">
          <ac:chgData name="fakmalpradana" userId="17212f7a-94b2-4015-9001-43b25c32dcda" providerId="ADAL" clId="{D68932AD-1A9A-46ED-A188-CB5EC9C3039E}" dt="2023-02-10T16:22:10.098" v="6149" actId="1076"/>
          <ac:picMkLst>
            <pc:docMk/>
            <pc:sldMk cId="2953813063" sldId="290"/>
            <ac:picMk id="1026" creationId="{0C1CAF58-A9D9-4A05-1EBC-B740043333CF}"/>
          </ac:picMkLst>
        </pc:picChg>
        <pc:picChg chg="add del mod">
          <ac:chgData name="fakmalpradana" userId="17212f7a-94b2-4015-9001-43b25c32dcda" providerId="ADAL" clId="{D68932AD-1A9A-46ED-A188-CB5EC9C3039E}" dt="2023-02-10T16:21:08.138" v="6137" actId="21"/>
          <ac:picMkLst>
            <pc:docMk/>
            <pc:sldMk cId="2953813063" sldId="290"/>
            <ac:picMk id="1028" creationId="{797456D0-66E9-02E4-98A0-B771E3962192}"/>
          </ac:picMkLst>
        </pc:picChg>
      </pc:sldChg>
      <pc:sldChg chg="addSp delSp modSp add modTransition modAnim">
        <pc:chgData name="fakmalpradana" userId="17212f7a-94b2-4015-9001-43b25c32dcda" providerId="ADAL" clId="{D68932AD-1A9A-46ED-A188-CB5EC9C3039E}" dt="2023-02-11T15:50:25.023" v="6397"/>
        <pc:sldMkLst>
          <pc:docMk/>
          <pc:sldMk cId="3144428782" sldId="291"/>
        </pc:sldMkLst>
        <pc:picChg chg="add mod">
          <ac:chgData name="fakmalpradana" userId="17212f7a-94b2-4015-9001-43b25c32dcda" providerId="ADAL" clId="{D68932AD-1A9A-46ED-A188-CB5EC9C3039E}" dt="2023-02-10T16:21:54.833" v="6145" actId="14861"/>
          <ac:picMkLst>
            <pc:docMk/>
            <pc:sldMk cId="3144428782" sldId="291"/>
            <ac:picMk id="3" creationId="{4426F28F-2220-DAE6-CA91-E423CDE5E7A5}"/>
          </ac:picMkLst>
        </pc:picChg>
        <pc:picChg chg="del">
          <ac:chgData name="fakmalpradana" userId="17212f7a-94b2-4015-9001-43b25c32dcda" providerId="ADAL" clId="{D68932AD-1A9A-46ED-A188-CB5EC9C3039E}" dt="2023-02-10T16:21:12.737" v="6139" actId="478"/>
          <ac:picMkLst>
            <pc:docMk/>
            <pc:sldMk cId="3144428782" sldId="291"/>
            <ac:picMk id="1026" creationId="{0C1CAF58-A9D9-4A05-1EBC-B740043333CF}"/>
          </ac:picMkLst>
        </pc:picChg>
      </pc:sldChg>
      <pc:sldChg chg="addSp delSp modSp add mod modTransition modAnim modNotesTx">
        <pc:chgData name="fakmalpradana" userId="17212f7a-94b2-4015-9001-43b25c32dcda" providerId="ADAL" clId="{D68932AD-1A9A-46ED-A188-CB5EC9C3039E}" dt="2023-02-11T15:51:00.635" v="6400"/>
        <pc:sldMkLst>
          <pc:docMk/>
          <pc:sldMk cId="3029982013" sldId="292"/>
        </pc:sldMkLst>
        <pc:spChg chg="mod">
          <ac:chgData name="fakmalpradana" userId="17212f7a-94b2-4015-9001-43b25c32dcda" providerId="ADAL" clId="{D68932AD-1A9A-46ED-A188-CB5EC9C3039E}" dt="2023-02-10T16:25:39.906" v="6157" actId="20577"/>
          <ac:spMkLst>
            <pc:docMk/>
            <pc:sldMk cId="3029982013" sldId="292"/>
            <ac:spMk id="2" creationId="{C47882C9-745D-10FD-D3C2-6AC744C88EDD}"/>
          </ac:spMkLst>
        </pc:spChg>
        <pc:graphicFrameChg chg="add mod modGraphic">
          <ac:chgData name="fakmalpradana" userId="17212f7a-94b2-4015-9001-43b25c32dcda" providerId="ADAL" clId="{D68932AD-1A9A-46ED-A188-CB5EC9C3039E}" dt="2023-02-10T16:29:47.886" v="6178" actId="2711"/>
          <ac:graphicFrameMkLst>
            <pc:docMk/>
            <pc:sldMk cId="3029982013" sldId="292"/>
            <ac:graphicFrameMk id="4" creationId="{7609637B-620C-250D-FB25-5F84453950B3}"/>
          </ac:graphicFrameMkLst>
        </pc:graphicFrameChg>
        <pc:picChg chg="del">
          <ac:chgData name="fakmalpradana" userId="17212f7a-94b2-4015-9001-43b25c32dcda" providerId="ADAL" clId="{D68932AD-1A9A-46ED-A188-CB5EC9C3039E}" dt="2023-02-10T16:25:31.746" v="6151" actId="478"/>
          <ac:picMkLst>
            <pc:docMk/>
            <pc:sldMk cId="3029982013" sldId="292"/>
            <ac:picMk id="3" creationId="{4426F28F-2220-DAE6-CA91-E423CDE5E7A5}"/>
          </ac:picMkLst>
        </pc:picChg>
      </pc:sldChg>
      <pc:sldChg chg="addSp modSp new mod modTransition modClrScheme modAnim chgLayout">
        <pc:chgData name="fakmalpradana" userId="17212f7a-94b2-4015-9001-43b25c32dcda" providerId="ADAL" clId="{D68932AD-1A9A-46ED-A188-CB5EC9C3039E}" dt="2023-02-11T15:51:13.118" v="6402"/>
        <pc:sldMkLst>
          <pc:docMk/>
          <pc:sldMk cId="3086776934" sldId="293"/>
        </pc:sldMkLst>
        <pc:spChg chg="mod ord">
          <ac:chgData name="fakmalpradana" userId="17212f7a-94b2-4015-9001-43b25c32dcda" providerId="ADAL" clId="{D68932AD-1A9A-46ED-A188-CB5EC9C3039E}" dt="2023-02-10T16:33:32.188" v="6227" actId="700"/>
          <ac:spMkLst>
            <pc:docMk/>
            <pc:sldMk cId="3086776934" sldId="293"/>
            <ac:spMk id="2" creationId="{2A86A70B-6BFA-4854-9200-59F2FC7C0B39}"/>
          </ac:spMkLst>
        </pc:spChg>
        <pc:spChg chg="add mod ord">
          <ac:chgData name="fakmalpradana" userId="17212f7a-94b2-4015-9001-43b25c32dcda" providerId="ADAL" clId="{D68932AD-1A9A-46ED-A188-CB5EC9C3039E}" dt="2023-02-10T16:36:26.407" v="6263" actId="14100"/>
          <ac:spMkLst>
            <pc:docMk/>
            <pc:sldMk cId="3086776934" sldId="293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26.299" v="6404"/>
        <pc:sldMkLst>
          <pc:docMk/>
          <pc:sldMk cId="3928917450" sldId="294"/>
        </pc:sldMkLst>
        <pc:spChg chg="mod">
          <ac:chgData name="fakmalpradana" userId="17212f7a-94b2-4015-9001-43b25c32dcda" providerId="ADAL" clId="{D68932AD-1A9A-46ED-A188-CB5EC9C3039E}" dt="2023-02-10T16:36:51.121" v="6271" actId="179"/>
          <ac:spMkLst>
            <pc:docMk/>
            <pc:sldMk cId="3928917450" sldId="294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31.649" v="6406"/>
        <pc:sldMkLst>
          <pc:docMk/>
          <pc:sldMk cId="58927306" sldId="295"/>
        </pc:sldMkLst>
        <pc:spChg chg="mod">
          <ac:chgData name="fakmalpradana" userId="17212f7a-94b2-4015-9001-43b25c32dcda" providerId="ADAL" clId="{D68932AD-1A9A-46ED-A188-CB5EC9C3039E}" dt="2023-02-10T16:38:18.231" v="6298" actId="20577"/>
          <ac:spMkLst>
            <pc:docMk/>
            <pc:sldMk cId="58927306" sldId="295"/>
            <ac:spMk id="3" creationId="{7AA55C90-9574-55EB-E7B4-534A8F8AA2F3}"/>
          </ac:spMkLst>
        </pc:spChg>
      </pc:sldChg>
      <pc:sldChg chg="new del">
        <pc:chgData name="fakmalpradana" userId="17212f7a-94b2-4015-9001-43b25c32dcda" providerId="ADAL" clId="{D68932AD-1A9A-46ED-A188-CB5EC9C3039E}" dt="2023-02-10T16:35:21.574" v="6245" actId="680"/>
        <pc:sldMkLst>
          <pc:docMk/>
          <pc:sldMk cId="285410882" sldId="296"/>
        </pc:sldMkLst>
      </pc:sldChg>
      <pc:sldChg chg="modSp add mod modTransition modAnim">
        <pc:chgData name="fakmalpradana" userId="17212f7a-94b2-4015-9001-43b25c32dcda" providerId="ADAL" clId="{D68932AD-1A9A-46ED-A188-CB5EC9C3039E}" dt="2023-02-11T15:51:40.998" v="6408"/>
        <pc:sldMkLst>
          <pc:docMk/>
          <pc:sldMk cId="3786798496" sldId="296"/>
        </pc:sldMkLst>
        <pc:spChg chg="mod">
          <ac:chgData name="fakmalpradana" userId="17212f7a-94b2-4015-9001-43b25c32dcda" providerId="ADAL" clId="{D68932AD-1A9A-46ED-A188-CB5EC9C3039E}" dt="2023-02-10T16:37:49.566" v="6287" actId="27636"/>
          <ac:spMkLst>
            <pc:docMk/>
            <pc:sldMk cId="3786798496" sldId="296"/>
            <ac:spMk id="3" creationId="{7AA55C90-9574-55EB-E7B4-534A8F8AA2F3}"/>
          </ac:spMkLst>
        </pc:spChg>
      </pc:sldChg>
      <pc:sldMasterChg chg="modTransition delSldLayout modSldLayout">
        <pc:chgData name="fakmalpradana" userId="17212f7a-94b2-4015-9001-43b25c32dcda" providerId="ADAL" clId="{D68932AD-1A9A-46ED-A188-CB5EC9C3039E}" dt="2023-02-11T15:24:11.676" v="6301"/>
        <pc:sldMasterMkLst>
          <pc:docMk/>
          <pc:sldMasterMk cId="248972693" sldId="2147483660"/>
        </pc:sldMasterMkLst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6762900" sldId="2147483661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577621540" sldId="2147483662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628879231" sldId="2147483663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86487046" sldId="2147483664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212487851" sldId="2147483665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590390076" sldId="2147483666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1161890614" sldId="2147483667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054985069" sldId="2147483668"/>
          </pc:sldLayoutMkLst>
        </pc:sldLayoutChg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DD2C8-0BC9-4443-831D-0ABE89DE4723}" type="doc">
      <dgm:prSet loTypeId="urn:microsoft.com/office/officeart/2005/8/layout/default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661A46-32D9-4593-A514-4DE479DDD156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32882C29-023D-4EAD-B875-8B74E0D621D9}" type="parTrans" cxnId="{3BD7ABC5-27E1-476E-9B4D-EC8A21E6E95E}">
      <dgm:prSet/>
      <dgm:spPr/>
      <dgm:t>
        <a:bodyPr/>
        <a:lstStyle/>
        <a:p>
          <a:endParaRPr lang="en-US"/>
        </a:p>
      </dgm:t>
    </dgm:pt>
    <dgm:pt modelId="{5350F6CF-9EB6-4BE2-B762-182CE75DE9F4}" type="sibTrans" cxnId="{3BD7ABC5-27E1-476E-9B4D-EC8A21E6E95E}">
      <dgm:prSet/>
      <dgm:spPr/>
      <dgm:t>
        <a:bodyPr/>
        <a:lstStyle/>
        <a:p>
          <a:endParaRPr lang="en-US"/>
        </a:p>
      </dgm:t>
    </dgm:pt>
    <dgm:pt modelId="{B77594CB-61FF-4A26-996F-94740A5D22E7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gm:t>
    </dgm:pt>
    <dgm:pt modelId="{976CB759-C65C-4318-BB6E-389FFBD34F6C}" type="parTrans" cxnId="{DE8CB4F3-60FE-4C41-AE9B-5F940E2E7597}">
      <dgm:prSet/>
      <dgm:spPr/>
      <dgm:t>
        <a:bodyPr/>
        <a:lstStyle/>
        <a:p>
          <a:endParaRPr lang="en-US"/>
        </a:p>
      </dgm:t>
    </dgm:pt>
    <dgm:pt modelId="{73D84A5D-4418-4F74-A9CB-3B762B5ADCF6}" type="sibTrans" cxnId="{DE8CB4F3-60FE-4C41-AE9B-5F940E2E7597}">
      <dgm:prSet/>
      <dgm:spPr/>
      <dgm:t>
        <a:bodyPr/>
        <a:lstStyle/>
        <a:p>
          <a:endParaRPr lang="en-US"/>
        </a:p>
      </dgm:t>
    </dgm:pt>
    <dgm:pt modelId="{58A093BB-7813-41AF-B37D-0D4CE45481BF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gm:t>
    </dgm:pt>
    <dgm:pt modelId="{B15D362D-0357-4168-A465-81256BFFB71D}" type="parTrans" cxnId="{54E29133-22A0-472A-A813-E34339D52150}">
      <dgm:prSet/>
      <dgm:spPr/>
      <dgm:t>
        <a:bodyPr/>
        <a:lstStyle/>
        <a:p>
          <a:endParaRPr lang="en-US"/>
        </a:p>
      </dgm:t>
    </dgm:pt>
    <dgm:pt modelId="{86CA7F63-1B1B-4936-84F7-03642ADAEE86}" type="sibTrans" cxnId="{54E29133-22A0-472A-A813-E34339D52150}">
      <dgm:prSet/>
      <dgm:spPr/>
      <dgm:t>
        <a:bodyPr/>
        <a:lstStyle/>
        <a:p>
          <a:endParaRPr lang="en-US"/>
        </a:p>
      </dgm:t>
    </dgm:pt>
    <dgm:pt modelId="{D7009592-140E-4A32-9FC5-EA9375BEBAB4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84F106B7-0684-48E8-869B-FDCDDFAF3542}" type="parTrans" cxnId="{E8987611-EF4D-4D96-A791-86D9DDBD6050}">
      <dgm:prSet/>
      <dgm:spPr/>
      <dgm:t>
        <a:bodyPr/>
        <a:lstStyle/>
        <a:p>
          <a:endParaRPr lang="en-US"/>
        </a:p>
      </dgm:t>
    </dgm:pt>
    <dgm:pt modelId="{CCA094C2-4D95-4030-AD32-43E88359CD25}" type="sibTrans" cxnId="{E8987611-EF4D-4D96-A791-86D9DDBD6050}">
      <dgm:prSet/>
      <dgm:spPr/>
      <dgm:t>
        <a:bodyPr/>
        <a:lstStyle/>
        <a:p>
          <a:endParaRPr lang="en-US"/>
        </a:p>
      </dgm:t>
    </dgm:pt>
    <dgm:pt modelId="{156EB258-D553-4B5C-A052-0899999529B3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gm:t>
    </dgm:pt>
    <dgm:pt modelId="{DCA965D2-46B8-4DAC-918A-51696742C6AA}" type="parTrans" cxnId="{6C7DEEAE-13BB-4ABD-8102-60C5D7F8B7FF}">
      <dgm:prSet/>
      <dgm:spPr/>
      <dgm:t>
        <a:bodyPr/>
        <a:lstStyle/>
        <a:p>
          <a:endParaRPr lang="en-US"/>
        </a:p>
      </dgm:t>
    </dgm:pt>
    <dgm:pt modelId="{0E4FF34A-51B3-4947-B3A0-0F01E0EE7BD3}" type="sibTrans" cxnId="{6C7DEEAE-13BB-4ABD-8102-60C5D7F8B7FF}">
      <dgm:prSet/>
      <dgm:spPr/>
      <dgm:t>
        <a:bodyPr/>
        <a:lstStyle/>
        <a:p>
          <a:endParaRPr lang="en-US"/>
        </a:p>
      </dgm:t>
    </dgm:pt>
    <dgm:pt modelId="{41F0EA15-2A67-47C6-A193-FFA0E9963C34}">
      <dgm:prSet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gm:t>
    </dgm:pt>
    <dgm:pt modelId="{85CD806E-BEF4-4BBB-A054-6828E0A97736}" type="parTrans" cxnId="{84B72005-EAA8-4E16-B036-8FACE3A93D81}">
      <dgm:prSet/>
      <dgm:spPr/>
      <dgm:t>
        <a:bodyPr/>
        <a:lstStyle/>
        <a:p>
          <a:endParaRPr lang="en-US"/>
        </a:p>
      </dgm:t>
    </dgm:pt>
    <dgm:pt modelId="{A7A3816C-4CE0-41BC-8562-3E02DCCE3189}" type="sibTrans" cxnId="{84B72005-EAA8-4E16-B036-8FACE3A93D81}">
      <dgm:prSet/>
      <dgm:spPr/>
      <dgm:t>
        <a:bodyPr/>
        <a:lstStyle/>
        <a:p>
          <a:endParaRPr lang="en-US"/>
        </a:p>
      </dgm:t>
    </dgm:pt>
    <dgm:pt modelId="{12A4C216-A91C-484E-A73B-2862CEEE9660}" type="pres">
      <dgm:prSet presAssocID="{F89DD2C8-0BC9-4443-831D-0ABE89DE4723}" presName="diagram" presStyleCnt="0">
        <dgm:presLayoutVars>
          <dgm:dir/>
          <dgm:resizeHandles val="exact"/>
        </dgm:presLayoutVars>
      </dgm:prSet>
      <dgm:spPr/>
    </dgm:pt>
    <dgm:pt modelId="{FACD46AF-D789-4F6C-B293-192A99FB33C9}" type="pres">
      <dgm:prSet presAssocID="{0C661A46-32D9-4593-A514-4DE479DDD156}" presName="node" presStyleLbl="node1" presStyleIdx="0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E513E849-6663-4072-9E64-31CAC6C459A4}" type="pres">
      <dgm:prSet presAssocID="{5350F6CF-9EB6-4BE2-B762-182CE75DE9F4}" presName="sibTrans" presStyleCnt="0"/>
      <dgm:spPr/>
    </dgm:pt>
    <dgm:pt modelId="{47B6CC97-031E-4581-B3B7-61114BFDD446}" type="pres">
      <dgm:prSet presAssocID="{B77594CB-61FF-4A26-996F-94740A5D22E7}" presName="node" presStyleLbl="node1" presStyleIdx="1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75106DA-BC62-469E-A2A2-36D03810DF05}" type="pres">
      <dgm:prSet presAssocID="{73D84A5D-4418-4F74-A9CB-3B762B5ADCF6}" presName="sibTrans" presStyleCnt="0"/>
      <dgm:spPr/>
    </dgm:pt>
    <dgm:pt modelId="{9EB7829B-EF5B-4493-925D-F000437A6689}" type="pres">
      <dgm:prSet presAssocID="{58A093BB-7813-41AF-B37D-0D4CE45481BF}" presName="node" presStyleLbl="node1" presStyleIdx="2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19F560B-EBC8-4FA2-B2AD-4C41E57E8C41}" type="pres">
      <dgm:prSet presAssocID="{86CA7F63-1B1B-4936-84F7-03642ADAEE86}" presName="sibTrans" presStyleCnt="0"/>
      <dgm:spPr/>
    </dgm:pt>
    <dgm:pt modelId="{69085C0D-CDD1-4054-952E-7817D60069CB}" type="pres">
      <dgm:prSet presAssocID="{D7009592-140E-4A32-9FC5-EA9375BEBAB4}" presName="node" presStyleLbl="node1" presStyleIdx="3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DAA69CDB-84D6-4FD6-AB48-63F0003AE9D4}" type="pres">
      <dgm:prSet presAssocID="{CCA094C2-4D95-4030-AD32-43E88359CD25}" presName="sibTrans" presStyleCnt="0"/>
      <dgm:spPr/>
    </dgm:pt>
    <dgm:pt modelId="{2B1B77E5-61FB-4C37-9A7B-6169EDCFD340}" type="pres">
      <dgm:prSet presAssocID="{156EB258-D553-4B5C-A052-0899999529B3}" presName="node" presStyleLbl="node1" presStyleIdx="4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09087241-0DD8-4851-A4BF-CA2F446D8CF2}" type="pres">
      <dgm:prSet presAssocID="{0E4FF34A-51B3-4947-B3A0-0F01E0EE7BD3}" presName="sibTrans" presStyleCnt="0"/>
      <dgm:spPr/>
    </dgm:pt>
    <dgm:pt modelId="{DF2A1592-793A-4B7C-9512-C4E2BAEEEB9A}" type="pres">
      <dgm:prSet presAssocID="{41F0EA15-2A67-47C6-A193-FFA0E9963C34}" presName="node" presStyleLbl="node1" presStyleIdx="5" presStyleCnt="6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EA81B102-18EE-4808-8C18-996A056E41BD}" type="presOf" srcId="{58A093BB-7813-41AF-B37D-0D4CE45481BF}" destId="{9EB7829B-EF5B-4493-925D-F000437A6689}" srcOrd="0" destOrd="0" presId="urn:microsoft.com/office/officeart/2005/8/layout/default"/>
    <dgm:cxn modelId="{84B72005-EAA8-4E16-B036-8FACE3A93D81}" srcId="{F89DD2C8-0BC9-4443-831D-0ABE89DE4723}" destId="{41F0EA15-2A67-47C6-A193-FFA0E9963C34}" srcOrd="5" destOrd="0" parTransId="{85CD806E-BEF4-4BBB-A054-6828E0A97736}" sibTransId="{A7A3816C-4CE0-41BC-8562-3E02DCCE3189}"/>
    <dgm:cxn modelId="{E8987611-EF4D-4D96-A791-86D9DDBD6050}" srcId="{F89DD2C8-0BC9-4443-831D-0ABE89DE4723}" destId="{D7009592-140E-4A32-9FC5-EA9375BEBAB4}" srcOrd="3" destOrd="0" parTransId="{84F106B7-0684-48E8-869B-FDCDDFAF3542}" sibTransId="{CCA094C2-4D95-4030-AD32-43E88359CD25}"/>
    <dgm:cxn modelId="{54E29133-22A0-472A-A813-E34339D52150}" srcId="{F89DD2C8-0BC9-4443-831D-0ABE89DE4723}" destId="{58A093BB-7813-41AF-B37D-0D4CE45481BF}" srcOrd="2" destOrd="0" parTransId="{B15D362D-0357-4168-A465-81256BFFB71D}" sibTransId="{86CA7F63-1B1B-4936-84F7-03642ADAEE86}"/>
    <dgm:cxn modelId="{8E974558-406A-47EE-9542-D0F371257E1F}" type="presOf" srcId="{0C661A46-32D9-4593-A514-4DE479DDD156}" destId="{FACD46AF-D789-4F6C-B293-192A99FB33C9}" srcOrd="0" destOrd="0" presId="urn:microsoft.com/office/officeart/2005/8/layout/default"/>
    <dgm:cxn modelId="{22D17A7E-AD2E-458F-944A-350A6609D61D}" type="presOf" srcId="{B77594CB-61FF-4A26-996F-94740A5D22E7}" destId="{47B6CC97-031E-4581-B3B7-61114BFDD446}" srcOrd="0" destOrd="0" presId="urn:microsoft.com/office/officeart/2005/8/layout/default"/>
    <dgm:cxn modelId="{DB5CD9AB-21A0-4E7B-93B0-638A23795515}" type="presOf" srcId="{D7009592-140E-4A32-9FC5-EA9375BEBAB4}" destId="{69085C0D-CDD1-4054-952E-7817D60069CB}" srcOrd="0" destOrd="0" presId="urn:microsoft.com/office/officeart/2005/8/layout/default"/>
    <dgm:cxn modelId="{6C7DEEAE-13BB-4ABD-8102-60C5D7F8B7FF}" srcId="{F89DD2C8-0BC9-4443-831D-0ABE89DE4723}" destId="{156EB258-D553-4B5C-A052-0899999529B3}" srcOrd="4" destOrd="0" parTransId="{DCA965D2-46B8-4DAC-918A-51696742C6AA}" sibTransId="{0E4FF34A-51B3-4947-B3A0-0F01E0EE7BD3}"/>
    <dgm:cxn modelId="{B68A43B9-63E2-48BF-B4C7-E61F90DEAC44}" type="presOf" srcId="{41F0EA15-2A67-47C6-A193-FFA0E9963C34}" destId="{DF2A1592-793A-4B7C-9512-C4E2BAEEEB9A}" srcOrd="0" destOrd="0" presId="urn:microsoft.com/office/officeart/2005/8/layout/default"/>
    <dgm:cxn modelId="{3BD7ABC5-27E1-476E-9B4D-EC8A21E6E95E}" srcId="{F89DD2C8-0BC9-4443-831D-0ABE89DE4723}" destId="{0C661A46-32D9-4593-A514-4DE479DDD156}" srcOrd="0" destOrd="0" parTransId="{32882C29-023D-4EAD-B875-8B74E0D621D9}" sibTransId="{5350F6CF-9EB6-4BE2-B762-182CE75DE9F4}"/>
    <dgm:cxn modelId="{D3DED4D9-9D86-40A5-A00E-39338E582AE2}" type="presOf" srcId="{156EB258-D553-4B5C-A052-0899999529B3}" destId="{2B1B77E5-61FB-4C37-9A7B-6169EDCFD340}" srcOrd="0" destOrd="0" presId="urn:microsoft.com/office/officeart/2005/8/layout/default"/>
    <dgm:cxn modelId="{A42414E3-F303-412C-A56C-3C6847374FBB}" type="presOf" srcId="{F89DD2C8-0BC9-4443-831D-0ABE89DE4723}" destId="{12A4C216-A91C-484E-A73B-2862CEEE9660}" srcOrd="0" destOrd="0" presId="urn:microsoft.com/office/officeart/2005/8/layout/default"/>
    <dgm:cxn modelId="{DE8CB4F3-60FE-4C41-AE9B-5F940E2E7597}" srcId="{F89DD2C8-0BC9-4443-831D-0ABE89DE4723}" destId="{B77594CB-61FF-4A26-996F-94740A5D22E7}" srcOrd="1" destOrd="0" parTransId="{976CB759-C65C-4318-BB6E-389FFBD34F6C}" sibTransId="{73D84A5D-4418-4F74-A9CB-3B762B5ADCF6}"/>
    <dgm:cxn modelId="{424898BF-7C4D-4C68-A870-0F9ACC8C8772}" type="presParOf" srcId="{12A4C216-A91C-484E-A73B-2862CEEE9660}" destId="{FACD46AF-D789-4F6C-B293-192A99FB33C9}" srcOrd="0" destOrd="0" presId="urn:microsoft.com/office/officeart/2005/8/layout/default"/>
    <dgm:cxn modelId="{7A8654F1-0F17-4C04-9B4E-FCC798DC6E59}" type="presParOf" srcId="{12A4C216-A91C-484E-A73B-2862CEEE9660}" destId="{E513E849-6663-4072-9E64-31CAC6C459A4}" srcOrd="1" destOrd="0" presId="urn:microsoft.com/office/officeart/2005/8/layout/default"/>
    <dgm:cxn modelId="{252B6142-DE43-486D-B8BC-DDC837F49C52}" type="presParOf" srcId="{12A4C216-A91C-484E-A73B-2862CEEE9660}" destId="{47B6CC97-031E-4581-B3B7-61114BFDD446}" srcOrd="2" destOrd="0" presId="urn:microsoft.com/office/officeart/2005/8/layout/default"/>
    <dgm:cxn modelId="{5181ED5C-5851-4644-891B-431316992938}" type="presParOf" srcId="{12A4C216-A91C-484E-A73B-2862CEEE9660}" destId="{575106DA-BC62-469E-A2A2-36D03810DF05}" srcOrd="3" destOrd="0" presId="urn:microsoft.com/office/officeart/2005/8/layout/default"/>
    <dgm:cxn modelId="{D5E8831B-1591-42D5-AE05-47EFE839246E}" type="presParOf" srcId="{12A4C216-A91C-484E-A73B-2862CEEE9660}" destId="{9EB7829B-EF5B-4493-925D-F000437A6689}" srcOrd="4" destOrd="0" presId="urn:microsoft.com/office/officeart/2005/8/layout/default"/>
    <dgm:cxn modelId="{54785FDF-62F8-4511-BB7F-80EFACA9D1D0}" type="presParOf" srcId="{12A4C216-A91C-484E-A73B-2862CEEE9660}" destId="{519F560B-EBC8-4FA2-B2AD-4C41E57E8C41}" srcOrd="5" destOrd="0" presId="urn:microsoft.com/office/officeart/2005/8/layout/default"/>
    <dgm:cxn modelId="{5E3E63E2-1811-4A24-B915-9F596F479D87}" type="presParOf" srcId="{12A4C216-A91C-484E-A73B-2862CEEE9660}" destId="{69085C0D-CDD1-4054-952E-7817D60069CB}" srcOrd="6" destOrd="0" presId="urn:microsoft.com/office/officeart/2005/8/layout/default"/>
    <dgm:cxn modelId="{EC5F58F5-B17B-4776-BE09-66C99BFD372E}" type="presParOf" srcId="{12A4C216-A91C-484E-A73B-2862CEEE9660}" destId="{DAA69CDB-84D6-4FD6-AB48-63F0003AE9D4}" srcOrd="7" destOrd="0" presId="urn:microsoft.com/office/officeart/2005/8/layout/default"/>
    <dgm:cxn modelId="{0272F3D7-D579-431F-93E2-184E8757FA73}" type="presParOf" srcId="{12A4C216-A91C-484E-A73B-2862CEEE9660}" destId="{2B1B77E5-61FB-4C37-9A7B-6169EDCFD340}" srcOrd="8" destOrd="0" presId="urn:microsoft.com/office/officeart/2005/8/layout/default"/>
    <dgm:cxn modelId="{5B00A3FB-4DDA-4CBF-A28B-CA0982D2BA23}" type="presParOf" srcId="{12A4C216-A91C-484E-A73B-2862CEEE9660}" destId="{09087241-0DD8-4851-A4BF-CA2F446D8CF2}" srcOrd="9" destOrd="0" presId="urn:microsoft.com/office/officeart/2005/8/layout/default"/>
    <dgm:cxn modelId="{36F6185F-91B3-41BD-BC2D-F125815904BA}" type="presParOf" srcId="{12A4C216-A91C-484E-A73B-2862CEEE9660}" destId="{DF2A1592-793A-4B7C-9512-C4E2BAEEEB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D46AF-D789-4F6C-B293-192A99FB33C9}">
      <dsp:nvSpPr>
        <dsp:cNvPr id="0" name=""/>
        <dsp:cNvSpPr/>
      </dsp:nvSpPr>
      <dsp:spPr>
        <a:xfrm>
          <a:off x="742504" y="108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814155" y="71759"/>
        <a:ext cx="1289696" cy="716497"/>
      </dsp:txXfrm>
    </dsp:sp>
    <dsp:sp modelId="{47B6CC97-031E-4581-B3B7-61114BFDD446}">
      <dsp:nvSpPr>
        <dsp:cNvPr id="0" name=""/>
        <dsp:cNvSpPr/>
      </dsp:nvSpPr>
      <dsp:spPr>
        <a:xfrm>
          <a:off x="2318802" y="108"/>
          <a:ext cx="1432998" cy="859799"/>
        </a:xfrm>
        <a:prstGeom prst="snip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sp:txBody>
      <dsp:txXfrm>
        <a:off x="2390453" y="71759"/>
        <a:ext cx="1289696" cy="716497"/>
      </dsp:txXfrm>
    </dsp:sp>
    <dsp:sp modelId="{9EB7829B-EF5B-4493-925D-F000437A6689}">
      <dsp:nvSpPr>
        <dsp:cNvPr id="0" name=""/>
        <dsp:cNvSpPr/>
      </dsp:nvSpPr>
      <dsp:spPr>
        <a:xfrm>
          <a:off x="742504" y="1003207"/>
          <a:ext cx="1432998" cy="859799"/>
        </a:xfrm>
        <a:prstGeom prst="snip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sp:txBody>
      <dsp:txXfrm>
        <a:off x="814155" y="1074858"/>
        <a:ext cx="1289696" cy="716497"/>
      </dsp:txXfrm>
    </dsp:sp>
    <dsp:sp modelId="{69085C0D-CDD1-4054-952E-7817D60069CB}">
      <dsp:nvSpPr>
        <dsp:cNvPr id="0" name=""/>
        <dsp:cNvSpPr/>
      </dsp:nvSpPr>
      <dsp:spPr>
        <a:xfrm>
          <a:off x="2318802" y="1003207"/>
          <a:ext cx="1432998" cy="859799"/>
        </a:xfrm>
        <a:prstGeom prst="snip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2390453" y="1074858"/>
        <a:ext cx="1289696" cy="716497"/>
      </dsp:txXfrm>
    </dsp:sp>
    <dsp:sp modelId="{2B1B77E5-61FB-4C37-9A7B-6169EDCFD340}">
      <dsp:nvSpPr>
        <dsp:cNvPr id="0" name=""/>
        <dsp:cNvSpPr/>
      </dsp:nvSpPr>
      <dsp:spPr>
        <a:xfrm>
          <a:off x="742504" y="2006307"/>
          <a:ext cx="1432998" cy="859799"/>
        </a:xfrm>
        <a:prstGeom prst="snip2Diag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sp:txBody>
      <dsp:txXfrm>
        <a:off x="814155" y="2077958"/>
        <a:ext cx="1289696" cy="716497"/>
      </dsp:txXfrm>
    </dsp:sp>
    <dsp:sp modelId="{DF2A1592-793A-4B7C-9512-C4E2BAEEEB9A}">
      <dsp:nvSpPr>
        <dsp:cNvPr id="0" name=""/>
        <dsp:cNvSpPr/>
      </dsp:nvSpPr>
      <dsp:spPr>
        <a:xfrm>
          <a:off x="2318802" y="2006307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sp:txBody>
      <dsp:txXfrm>
        <a:off x="2390453" y="2077958"/>
        <a:ext cx="1289696" cy="71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selesai</a:t>
            </a:r>
            <a:r>
              <a:rPr lang="en-US" dirty="0"/>
              <a:t> 14 Mei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103FD-02F2-4FD5-8DAC-B2D56401AC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4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slow">
    <p:wipe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Convolutional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output yang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kebutuhan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analisis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riset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lanjutan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  <a:endParaRPr lang="en-US" sz="1800" b="1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CNN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arsitektur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lapisan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layer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convolution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max-pooling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terhubung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fully connected layer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(Bhosle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Musande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., 2019)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E952A-210E-29A7-A00A-B58F11E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3797523"/>
            <a:ext cx="6219714" cy="2101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1440B5-7929-8E8C-1722-4362753E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21" y="3166811"/>
            <a:ext cx="4297301" cy="16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157FFD-0B3D-C286-A413-0AEC2AD37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/>
          <a:stretch/>
        </p:blipFill>
        <p:spPr bwMode="auto">
          <a:xfrm>
            <a:off x="7416502" y="4751718"/>
            <a:ext cx="2919804" cy="1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92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30A-EDBB-E1F7-2C42-94F75BA0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1908840"/>
            <a:ext cx="8377249" cy="655067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B100-66B1-83D4-642A-009C48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318" y="2895362"/>
            <a:ext cx="3935506" cy="2490348"/>
          </a:xfrm>
        </p:spPr>
        <p:txBody>
          <a:bodyPr>
            <a:normAutofit/>
          </a:bodyPr>
          <a:lstStyle/>
          <a:p>
            <a:pPr marL="53975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gambar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perlu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diperhatikan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dimensi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input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datanya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besaran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height, width dan depth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40A4-08F6-D967-32C1-20FC049A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6" r="70862" b="10366"/>
          <a:stretch/>
        </p:blipFill>
        <p:spPr>
          <a:xfrm>
            <a:off x="3361764" y="2797692"/>
            <a:ext cx="2241178" cy="2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5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AC61E8-31BC-2DCB-92CB-A234881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24" y="2103437"/>
            <a:ext cx="5365376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44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4400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A7CA8E-653B-16A7-3929-775A4BB6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2153" y="3429000"/>
            <a:ext cx="7059706" cy="2823142"/>
          </a:xfrm>
        </p:spPr>
        <p:txBody>
          <a:bodyPr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Lokasi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penelitian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dilaksanakan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di D.I Yogyakarta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rincian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: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training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Sariharjo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Sardonoharjo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Sinduharjo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Kecamatan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Ngaglik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Kabupaten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Sleman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test/uji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Wilayah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sekitar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UGM</a:t>
            </a:r>
          </a:p>
        </p:txBody>
      </p:sp>
    </p:spTree>
    <p:extLst>
      <p:ext uri="{BB962C8B-B14F-4D97-AF65-F5344CB8AC3E}">
        <p14:creationId xmlns:p14="http://schemas.microsoft.com/office/powerpoint/2010/main" val="13458812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2C90-4287-27D0-B5CE-F3054B161F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0510" y="0"/>
            <a:ext cx="8377237" cy="15128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36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3600" dirty="0">
              <a:solidFill>
                <a:srgbClr val="01416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2013-C088-5D5D-BB3E-5434D57BD58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3488" y="3377260"/>
            <a:ext cx="1795462" cy="671513"/>
          </a:xfrm>
        </p:spPr>
        <p:txBody>
          <a:bodyPr>
            <a:normAutofit fontScale="70000" lnSpcReduction="20000"/>
          </a:bodyPr>
          <a:lstStyle/>
          <a:p>
            <a:pPr marL="50800" indent="0"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Data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4F917-1BB2-62CB-5A04-1B06C97B9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0" b="95203" l="3832" r="96644">
                        <a14:foregroundMark x1="26972" y1="9047" x2="11620" y2="7469"/>
                        <a14:foregroundMark x1="11620" y1="7469" x2="5610" y2="24115"/>
                        <a14:foregroundMark x1="5610" y1="24115" x2="3832" y2="42917"/>
                        <a14:foregroundMark x1="3832" y1="42917" x2="6812" y2="52801"/>
                        <a14:foregroundMark x1="13874" y1="5666" x2="19108" y2="6343"/>
                        <a14:foregroundMark x1="41898" y1="92209" x2="55898" y2="92209"/>
                        <a14:foregroundMark x1="55898" y1="92209" x2="52642" y2="95235"/>
                        <a14:foregroundMark x1="90884" y1="42692" x2="92186" y2="60689"/>
                        <a14:foregroundMark x1="92186" y1="60689" x2="92462" y2="43722"/>
                        <a14:foregroundMark x1="94816" y1="42370" x2="96644" y2="45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7856" y="3713017"/>
            <a:ext cx="3000435" cy="2333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7F607-3FBC-5C06-0BED-4F9EF14DD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50" t="8562" r="9044" b="5686"/>
          <a:stretch/>
        </p:blipFill>
        <p:spPr>
          <a:xfrm>
            <a:off x="1620510" y="1323626"/>
            <a:ext cx="5391887" cy="4779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ED0A6-21DF-C1B8-0DC0-7DA30603B98F}"/>
              </a:ext>
            </a:extLst>
          </p:cNvPr>
          <p:cNvSpPr txBox="1">
            <a:spLocks/>
          </p:cNvSpPr>
          <p:nvPr/>
        </p:nvSpPr>
        <p:spPr>
          <a:xfrm>
            <a:off x="10020342" y="5455157"/>
            <a:ext cx="1795848" cy="6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Data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65389-A9D1-167F-7658-E1062B6BC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41" t="11839" r="11691" b="15882"/>
          <a:stretch/>
        </p:blipFill>
        <p:spPr>
          <a:xfrm>
            <a:off x="7907495" y="1402843"/>
            <a:ext cx="2196353" cy="19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E4A81A7-70F7-0F0E-3C4E-5095F4DEF258}"/>
              </a:ext>
            </a:extLst>
          </p:cNvPr>
          <p:cNvCxnSpPr>
            <a:cxnSpLocks/>
          </p:cNvCxnSpPr>
          <p:nvPr/>
        </p:nvCxnSpPr>
        <p:spPr>
          <a:xfrm flipV="1">
            <a:off x="4591928" y="2133600"/>
            <a:ext cx="3243225" cy="199598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Dot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0FB9D12-E3EA-921E-D015-4342B5F1EFE7}"/>
              </a:ext>
            </a:extLst>
          </p:cNvPr>
          <p:cNvCxnSpPr>
            <a:cxnSpLocks/>
          </p:cNvCxnSpPr>
          <p:nvPr/>
        </p:nvCxnSpPr>
        <p:spPr>
          <a:xfrm flipV="1">
            <a:off x="4484351" y="4356847"/>
            <a:ext cx="3090825" cy="651275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1571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Hardware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meliputi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drone</a:t>
            </a:r>
            <a:r>
              <a:rPr lang="en-US" dirty="0"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DJI Phantom 4 Standard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Laptop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5FC-1361-4B99-C277-0974A17C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1" b="18967"/>
          <a:stretch/>
        </p:blipFill>
        <p:spPr>
          <a:xfrm>
            <a:off x="2925291" y="3631874"/>
            <a:ext cx="3040719" cy="200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BB5E-95ED-AC6A-B42E-E050698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5" y="3262454"/>
            <a:ext cx="2744882" cy="27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3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Software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berikut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1F506-B947-4BC6-30E9-365FA0BE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t="28235" r="15229" b="3660"/>
          <a:stretch/>
        </p:blipFill>
        <p:spPr>
          <a:xfrm>
            <a:off x="8861320" y="3971272"/>
            <a:ext cx="1958676" cy="193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5716C-CF99-D72C-849D-A3142F57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5" y="2794596"/>
            <a:ext cx="4572000" cy="119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B259-3B50-E317-AE4A-B47340B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7"/>
          <a:stretch/>
        </p:blipFill>
        <p:spPr>
          <a:xfrm>
            <a:off x="7090678" y="2794596"/>
            <a:ext cx="3729318" cy="101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7582-0C50-2001-1D86-8BC5568E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596" y="4219359"/>
            <a:ext cx="3365920" cy="172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D3D9E-7CF1-8877-6413-9C389B7F9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05" y="4440645"/>
            <a:ext cx="3648409" cy="20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0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	      Data </a:t>
            </a:r>
            <a:r>
              <a:rPr lang="en-US" sz="20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Udara			Mask/Label data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0B13B3-9F39-057B-3B3D-BFB275F71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34148"/>
              </p:ext>
            </p:extLst>
          </p:nvPr>
        </p:nvGraphicFramePr>
        <p:xfrm>
          <a:off x="5241365" y="3310748"/>
          <a:ext cx="4494306" cy="286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4471A995-9A13-CEE1-F42A-C198E3FCE266}"/>
              </a:ext>
            </a:extLst>
          </p:cNvPr>
          <p:cNvSpPr/>
          <p:nvPr/>
        </p:nvSpPr>
        <p:spPr>
          <a:xfrm>
            <a:off x="1044395" y="3415553"/>
            <a:ext cx="1967754" cy="990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Plus Jakarta Sans SemiBold" pitchFamily="2" charset="0"/>
                <a:cs typeface="Plus Jakarta Sans SemiBold" pitchFamily="2" charset="0"/>
              </a:rPr>
              <a:t>Orthomosaic</a:t>
            </a:r>
            <a:endParaRPr lang="en-US" i="1" dirty="0"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43536-DFA8-6C6B-F701-6A8DDAA9B006}"/>
              </a:ext>
            </a:extLst>
          </p:cNvPr>
          <p:cNvSpPr/>
          <p:nvPr/>
        </p:nvSpPr>
        <p:spPr>
          <a:xfrm>
            <a:off x="3245977" y="3408114"/>
            <a:ext cx="1967754" cy="990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Plus Jakarta Sans SemiBold" pitchFamily="2" charset="0"/>
                <a:cs typeface="Plus Jakarta Sans SemiBold" pitchFamily="2" charset="0"/>
              </a:rPr>
              <a:t>DSM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A8FD9-1811-E2BD-29F8-DBD194925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689" y="4484758"/>
            <a:ext cx="2721629" cy="1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2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  <p:bldP spid="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CAF58-A9D9-4A05-1EBC-B7400433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81" y="1371461"/>
            <a:ext cx="6145637" cy="48355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13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26F28F-2220-DAE6-CA91-E423CDE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68" y="1506072"/>
            <a:ext cx="7329864" cy="485116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28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09637B-620C-250D-FB25-5F8445395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9140"/>
              </p:ext>
            </p:extLst>
          </p:nvPr>
        </p:nvGraphicFramePr>
        <p:xfrm>
          <a:off x="1653986" y="1713941"/>
          <a:ext cx="8884027" cy="4423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321">
                  <a:extLst>
                    <a:ext uri="{9D8B030D-6E8A-4147-A177-3AD203B41FA5}">
                      <a16:colId xmlns:a16="http://schemas.microsoft.com/office/drawing/2014/main" val="1942882307"/>
                    </a:ext>
                  </a:extLst>
                </a:gridCol>
                <a:gridCol w="1887885">
                  <a:extLst>
                    <a:ext uri="{9D8B030D-6E8A-4147-A177-3AD203B41FA5}">
                      <a16:colId xmlns:a16="http://schemas.microsoft.com/office/drawing/2014/main" val="1969371543"/>
                    </a:ext>
                  </a:extLst>
                </a:gridCol>
                <a:gridCol w="462452">
                  <a:extLst>
                    <a:ext uri="{9D8B030D-6E8A-4147-A177-3AD203B41FA5}">
                      <a16:colId xmlns:a16="http://schemas.microsoft.com/office/drawing/2014/main" val="52118021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112493158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793416747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926580783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36648965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882041652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890565560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52245442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88963868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43910433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3298481592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2873539630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773639239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3229205"/>
                    </a:ext>
                  </a:extLst>
                </a:gridCol>
              </a:tblGrid>
              <a:tr h="47780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No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Keterangan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Minggu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</a:t>
                      </a: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1700"/>
                  </a:ext>
                </a:extLst>
              </a:tr>
              <a:tr h="495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8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9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10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65858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Akuisisi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data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973943"/>
                  </a:ext>
                </a:extLst>
              </a:tr>
              <a:tr h="583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Prosesing orthomosaic dan DEM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233598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Labeling data input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49130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Pembuatan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2772243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Training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51188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Testing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19971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Evaluasi model dan output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82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441825"/>
          </a:xfrm>
        </p:spPr>
        <p:txBody>
          <a:bodyPr>
            <a:normAutofit fontScale="70000" lnSpcReduction="20000"/>
          </a:bodyPr>
          <a:lstStyle/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Alzubaidi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Zhang,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Humaidi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 J.,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Dujaili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Duan, Y.,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Shamma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O., Santamaría,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Fadhel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 A.,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Amidie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Farhan, L. (2021). Review of deep learning: concepts, CNN architectures, challenges, applications, future directions.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Big Data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https://doi.org/10.1186/s40537-021-00444-8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BAPPENAS. (2019).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Rancangan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Awal 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Rencana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Pembangunan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Jangka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Menengah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Nasional (RPJMN) 2020-2024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Barakat,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Ouargaf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Z.,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Khellouk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Jazouli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Touhami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(2019). Land Use/Land Cover Change and Environmental Impact Assessment in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Béni-Mellal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District (Morocco)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Earth Systems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https://doi.org/10.1007/s41748-019-00088-y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Bhosle, K.,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Musande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V. (2019). Evaluation of Deep Learning CNN Model for Land Use Land Cover Classification and Crop Identification Using Hyperspectral Remote Sensing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Indian Society of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47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https://doi.org/10.1007/s12524-019-01041-2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Deng, X., Liu, Q., Deng, Y., &amp; Mahadevan, S. (2016). An improved method to construct basic probability assignment based on the confusion matrix for classification problem.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Information 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340–341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https://doi.org/10.1016/j.ins.2016.01.033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Dewi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R. (2018). Deep Learning Object Detection Pada Video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Deep Learning Object Detection Pada Video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76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Diodemus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P.,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Wahyono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E. B.,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Sufyandi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 (2021). ANALISIS PEMANFAATAN FOTO UDARA HASIL PEMOTRETAN UNMANNED AERIAL VEHICLE (UAV) TIPE POST-PROCESSED KINEMATIC (PPK) UNTUK PEMETAAN TOPOGRAFI.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Seminar Nasional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Geomatika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https://doi.org/10.24895/sng.2020.0-0.1204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Disperati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Virdis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G. P. (2015). Assessment of land-use and land-cover changes from 1965 to 2014 in Tam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Giang-Cau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Hai Lagoon, central Vietnam.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Applied Geography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58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https://doi.org/10.1016/j.apgeog.2014.12.012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Jr, R. C., Jr, R. C.,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IMEnderle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WeihJr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 C. (2005). Integrating Supervised and Unsupervised Classification Methods to Develop a More Accurate Land Cover Classification.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Arkansas Academy of Science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59).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Fan, R., Feng, R., Wang, L., Yan, J., &amp; Zhang, X. (2020). Semi-MCNN: 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Semisupervised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Multi-CNN Ensemble Learning Method for Urban Land Cover Classification Using Submeter HRRS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IEEE Journal of Selected Topics in Applied Earth Observations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https://doi.org/10.1109/JSTARS.2020.3019410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Goodfellow,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Bengio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Y., &amp; Courville, A. (2016). Deep learning An MIT Press Book.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Nature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29, Issue 7553).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17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Hinzmann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T.,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Schönberger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L.,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Pollefeys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Siegwart, R. (2018). Mapping on the Fly: Real-Time 3D Dense Reconstruction, Digital Surface Map and Incremental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for Unmanned Aerial Vehicles.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Springer Proceedings in Advanced Robotics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5). https://doi.org/10.1007/978-3-319-67361-5_25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Junarto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Djurjani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untuk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Kadaster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BHUMI: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Agraria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Pertanahan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https://doi.org/10.31292/jb.v6i1.428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Li, X., &amp; Shao, G. (2014). Object-based land-cover mapping with high resolution aerial photography at a county scale in midwestern USA.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https://doi.org/10.3390/rs61111372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Mahmon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Ya’Acob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N., &amp; Yusof, A. L. (2015). Differences of image classification techniques for land use and land cover classification.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Proceedings - 2015 IEEE 11th International Colloquium on Signal Processing and Its Applications, CSPA 2015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https://doi.org/10.1109/CSPA.2015.7225624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Maulana, F. F.,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Rochmawati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Klasifikasi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Citra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Buah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Convolutional Neural Network.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Informatics and Computer Science (JINACS)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(02). https://doi.org/10.26740/jinacs.v1n02.p104-108</a:t>
            </a: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Memon, N., Parikh, H., Patel, S. B., Patel, D., &amp; Patel, V. D. (2021). Automatic land cover classification of multi-resolution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dualpol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data using convolutional neural network (CNN).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 Applications: Society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22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https://doi.org/10.1016/j.rsase.2021.100491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>
              <a:lnSpc>
                <a:spcPct val="100000"/>
              </a:lnSpc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3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Mills, S., &amp; McLeod, P. (2013). Global seamline networks for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via local search.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Journal of Photogrammetry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75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https://doi.org/10.1016/j.isprsjprs.2012.11.003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Pang, B., Nijkamp, E., &amp; Wu, Y. N. (2020). Deep Learning With TensorFlow: A Review.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Educational and Behavioral Statistics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45, Issue 2). https://doi.org/10.3102/1076998619872761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Prayogo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I. P. H.,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Manoppo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J.,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Lefrandt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 I. R.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Quadcopter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Dalam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Digital (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Fotogrametri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Kerangka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Ground Control Point (GCP).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Ilmiah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Media Engineering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10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Rwanga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S.,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Ndambuki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M. (2017). Accuracy Assessment of Land Use/Land Cover Classification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International Journal of Geosciences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08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(04). https://doi.org/10.4236/ijg.2017.84033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Zhang, C., Wei, S., Ji, S., &amp; Lu, M. (2019). Detecting large-scale urban land cover changes from very high resolution remote sensing images using CNN-based classification.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International Journal of Geo-Information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(4). https://doi.org/10.3390/ijgi8040189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98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E4093E0C-6FE2-D27D-0FD6-82DCFE834276}"/>
              </a:ext>
            </a:extLst>
          </p:cNvPr>
          <p:cNvSpPr txBox="1"/>
          <p:nvPr/>
        </p:nvSpPr>
        <p:spPr>
          <a:xfrm>
            <a:off x="1100771" y="1242310"/>
            <a:ext cx="76846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" name="Google Shape;82;p10">
            <a:extLst>
              <a:ext uri="{FF2B5EF4-FFF2-40B4-BE49-F238E27FC236}">
                <a16:creationId xmlns:a16="http://schemas.microsoft.com/office/drawing/2014/main" id="{8BA6BF95-7F47-38BE-5F3B-E0D3AD5DA4B9}"/>
              </a:ext>
            </a:extLst>
          </p:cNvPr>
          <p:cNvSpPr txBox="1"/>
          <p:nvPr/>
        </p:nvSpPr>
        <p:spPr>
          <a:xfrm>
            <a:off x="1100771" y="725384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4" grpId="0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426</TotalTime>
  <Words>2525</Words>
  <Application>Microsoft Office PowerPoint</Application>
  <PresentationFormat>Widescreen</PresentationFormat>
  <Paragraphs>294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Plus Jakarta Sans</vt:lpstr>
      <vt:lpstr>Plus Jakarta Sans Medium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Convolutional Neural Network (CNN)</vt:lpstr>
      <vt:lpstr>Convolutional Neural Network (CNN)</vt:lpstr>
      <vt:lpstr>METODE PENELITIAN</vt:lpstr>
      <vt:lpstr>Lokasi Penelitian</vt:lpstr>
      <vt:lpstr>Lokasi Penelitian</vt:lpstr>
      <vt:lpstr>Peralatan dan Bahan Penelitian</vt:lpstr>
      <vt:lpstr>Peralatan dan Bahan Penelitian</vt:lpstr>
      <vt:lpstr>Peralatan dan Bahan Penelitian</vt:lpstr>
      <vt:lpstr>Tahapan Penelitian</vt:lpstr>
      <vt:lpstr>Tahapan Penelitian</vt:lpstr>
      <vt:lpstr>Jadwal Penelitian</vt:lpstr>
      <vt:lpstr>Daftar Pustaka</vt:lpstr>
      <vt:lpstr>Daftar Pustaka</vt:lpstr>
      <vt:lpstr>Daftar Pustaka</vt:lpstr>
      <vt:lpstr>Daftar Pustaka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2023-02-12T04:38:57Z</dcterms:modified>
</cp:coreProperties>
</file>